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61" autoAdjust="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7:22:07.2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7:22:08.2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7:22:08.8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7:35:29.3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4247 1480 24575,'-4'-2'0,"-1"1"0,1-1 0,0 0 0,0 0 0,0 0 0,0 0 0,1-1 0,-7-4 0,-1-1 0,-30-27 0,35 28 0,-1 1 0,0 0 0,0 0 0,-1 1 0,1 0 0,-12-6 0,17 11 0,-187-78 0,157 66 0,20 6 0,-1 1 0,0 1 0,-1 0 0,1 1 0,-27-3 0,14 4 0,0-1 0,1-1 0,0-2 0,0 0 0,0-1 0,-31-15 0,25 11 0,1 1 0,-1 1 0,0 2 0,-1 1 0,-42-2 0,-164 6 0,122 4 0,-1114-2 0,1203 2 0,-1 1 0,1 1 0,0 2 0,1 1 0,-43 16 0,4-1 0,16-7 0,0-1 0,-1-3 0,-73 7 0,107-16 0,1 0 0,-1 0 0,1 2 0,-1 0 0,1 1 0,-23 10 0,12-2 0,2 1 0,-43 31 0,45-29 0,0-1 0,-1-1 0,-1-1 0,-44 17 0,47-20 0,0 1 0,1 0 0,0 1 0,-31 26 0,28-19 0,-2-2 0,-28 16 0,39-25 0,1 0 0,0 1 0,0 1 0,1 0 0,-14 15 0,-51 63 0,33-35 0,31-35 0,0 0 0,-17 31 0,-7 12 0,12-26 0,1 1 0,2 2 0,1 0 0,-23 60 0,-56 192 0,95-273 0,0 0 0,2 1 0,0-1 0,-1 30 0,5 75 0,2-50 0,-3 319 0,1-363 0,2-1 0,8 37 0,-2-15 0,-1-12 0,1-1 0,22 52 0,-7-20 0,-16-43 0,-2-11 0,-2 2 0,1-1 0,-2 0 0,0 1 0,1 17 0,-2-15 0,0 1 0,1-1 0,1 0 0,0 0 0,2 0 0,0-1 0,10 21 0,10 12 0,33 47 0,-52-87 0,14 26 0,-2 1 0,18 52 0,-22-52 0,-4-16 0,0 0 0,2-1 0,0 0 0,29 32 0,-23-28 0,0 0 0,16 31 0,-16-24 0,2 0 0,0-1 0,34 35 0,-19-21 0,-25-29 0,1 0 0,1-1 0,24 22 0,77 72 0,-51-45 0,-55-56 0,0 0 0,0-1 0,1 0 0,0 0 0,0 0 0,1-1 0,-1-1 0,17 6 0,-7-2 0,-1 0 0,0 2 0,-1 0 0,0 1 0,24 20 0,38 23 0,-59-45 0,-1 0 0,2-2 0,-1 0 0,1-1 0,27 3 0,-26-5 0,0 1 0,0 1 0,-1 1 0,38 17 0,-39-15 0,0 0 0,0-1 0,1-1 0,0-1 0,1-1 0,-1-1 0,29 2 0,158-3 0,-113-6 0,459 4 0,-532-2 0,0-1 0,0-1 0,0-1 0,22-6 0,85-33 0,-33 10 0,48-6 0,-74 22 0,100-38 0,-99 27 0,-33 14 0,-2-1 0,59-34 0,-36 11 0,169-101 0,-212 129 0,0-1 0,21-18 0,19-14 0,-34 27 0,-2 0 0,1-2 0,26-31 0,-4 5 0,-24 23 0,0-1 0,-2-1 0,21-35 0,-18 26 0,27-33 0,-41 59 0,21-25 0,-2 0 0,-1-2 0,-1 0 0,27-55 0,-22 30 0,-15 32 0,-1 0 0,-1-1 0,10-41 0,2-15 0,6-34 0,-25 97 0,2 1 0,8-21 0,-8 23 0,0 0 0,-1 0 0,5-27 0,-5-34 0,-6-110 0,-1 70 0,3 27 0,-3-91 0,-31-31 0,19 141 0,-37-141 0,45 190 0,-12-32 0,10 36 0,2 1 0,0-1 0,-2-20 0,5 16 0,-2-1 0,0 1 0,-1 0 0,-2 0 0,0 0 0,-1 1 0,-13-22 0,-44-89 0,29 70 0,23 41 0,1 0 0,-17-38 0,19 37 0,-1-1 0,-1 2 0,-1 0 0,-1 0 0,-31-32 0,41 48 0,0 1 0,-1 0 0,0 0 0,0 0 0,0 1 0,0 0 0,-1 0 0,1 0 0,-11-3 0,-5 0 0,-40-9 0,12 4 0,47 11 0,1 0 0,-1 0 0,0 0 0,0-1 0,1 1 0,-1-1 0,1 0 0,-1 0 0,1 0 0,0 0 0,0 0 0,0-1 0,0 1 0,0 0 0,0-1 0,1 0 0,-1 1 0,1-1 0,0 0 0,-1 0 0,1 0 0,1 0 0,-1 0 0,0 0 0,0-3 0,0-10 0,0 0 0,0-1 0,4-26 0,-2 15 0,0 20 0,0 0 0,0 0 0,0 0 0,1 0 0,1 1 0,-1-1 0,1 0 0,4-7 0,5-5 0,20-28 0,-21 33 0,-1 0 0,-1-1 0,15-31 0,-9-2 0,-13 40 0,1 0 0,-1 0 0,1 0 0,1 0 0,0 1 0,0-1 0,1 1 0,0 0 0,0 1 0,10-13 0,13-4 0,2 0 0,0 2 0,1 2 0,51-26 0,24-4 0,-36 18 0,-40 17 0,14-7 0,59-20 0,-87 37 0,5-1 0,-1-1 0,1-1 0,-1-1 0,20-13 0,-35 19 0,34-23 0,1 2 0,68-30 0,-96 49 0,0-1 0,0-1 0,-1 1 0,0-2 0,0 1 0,0-2 0,-1 1 0,-1-1 0,9-11 0,-7 10 0,-1 1 0,1 0 0,1 1 0,17-10 0,-17 11 0,-1 0 0,0 0 0,-1-1 0,0-1 0,13-12 0,-13 11 0,0 0 0,1 1 0,0 0 0,1 1 0,23-13 0,-20 12 0,0 0 0,-1-1 0,17-14 0,44-46 0,-74 69 0,0 1 0,0-1 0,0 1 0,-1-1 0,1 0 0,0 1 0,-1-1 0,1 0 0,-1 0 0,1 0 0,-1 1 0,1-1 0,-1 0 0,1 0 0,-1 0 0,0 0 0,0 0 0,1 0 0,-1 0 0,0 0 0,0 0 0,0 1 0,0-3 0,0 2 0,-1 0 0,0 1 0,1-1 0,-1 0 0,0 1 0,1-1 0,-1 0 0,0 1 0,1-1 0,-1 1 0,0-1 0,0 1 0,0 0 0,0-1 0,1 1 0,-1 0 0,0-1 0,0 1 0,-1 0 0,-9-2 0,0 1 0,1 1 0,-14 0 0,18 1 0,-20 0 0,0 2 0,-29 8 0,28-6 0,-52 5 0,52-8 0,1 1 0,-1 1 0,1 1 0,-30 10 0,-12 6 0,-83 22 0,110-37 0,-2-2 0,1-1 0,-70-6 0,28 1 0,62 2 0,49 0 0,3 0 0,626 0 0,-634-1 0,1-1 0,33-8 0,-32 5 0,45-3 0,-43 6 0,1-2 0,30-7 0,19-3 0,-89 23 0,0 1 0,1 1 0,-19 22 0,26-26 0,0-1 0,0 1 0,1 0 0,0 0 0,0 1 0,1-1 0,0 1 0,1 0 0,-3 8 0,3 1 0,0 0 0,0 0 0,2 22 0,3 552-9,-3-398-1347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7:36:42.70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4016 1374 24575,'-27'-2'-728,"-43"-6"0,-2-1 1126,-276 2 610,293 7-958,5-2-50,1-2 0,-64-15 0,-61-6 0,93 22 0,36 2 0,1-1 0,-1-3 0,-62-14 0,55 5 0,-1 2 0,0 3 0,0 2 0,-86-1 0,-336 11 0,442-1 0,1 2 0,0 2 0,0 0 0,0 2 0,1 2 0,-34 14 0,48-17 0,-1 0 0,0 0 0,0-1 0,-1-1 0,-31 5 0,23-8 0,0 1 0,1 2 0,-1 0 0,1 2 0,0 1 0,0 1 0,-41 21 0,39-16 0,-1-2 0,-51 16 0,2-2 0,-69 37 0,122-50 0,0 1 0,1 1 0,-37 31 0,32-16 0,25-25 0,-1 1 0,0-1 0,0 0 0,0 0 0,-1 0 0,0-1 0,-12 7 0,15-9 0,-16 6 0,0 1 0,1 1 0,1 1 0,-29 22 0,10-5 0,-39 24 0,40-29 0,-53 45 0,70-52 0,10-9 0,-1 0 0,1 1 0,0 0 0,0 0 0,1 1 0,0 0 0,1 1 0,0-1 0,-9 19 0,12-20 0,1-2 0,0 1 0,-1 0 0,1-1 0,-2 1 0,1-1 0,-1 0 0,0 0 0,0-1 0,0 1 0,-1-1 0,0 0 0,-6 6 0,5-8 0,1 0 0,0 1 0,1 0 0,-1 0 0,1 0 0,-1 0 0,1 1 0,1 0 0,-1 0 0,1 0 0,-1 0 0,1 0 0,1 1 0,-1 0 0,-2 10 0,-1 1 0,-1-1 0,-16 27 0,14-27 0,1-1 0,-12 32 0,12-15 0,0 0 0,2 1 0,2 0 0,0 0 0,3 41 0,2 503 0,16-342 0,-10-166 0,1-15 0,3 0 0,28 85 0,-33-112 0,0 1 0,2 44 0,-6-48 0,1-1 0,1 1 0,0-1 0,11 29 0,28 42 0,-10-24 0,133 276 0,-144-310 0,1-1 0,2-1 0,1-2 0,1 0 0,2-2 0,48 39 0,-27-23 0,-38-33 0,1 0 0,0-2 0,1 0 0,29 19 0,299 121 0,-292-130 0,162 59 0,-168-67 0,-1-1 0,2-2 0,44 3 0,-20-5 0,-1 3 0,78 23 0,-108-24 0,1-3 0,0-1 0,49 1 0,119-8 0,-89-1 0,548 2 0,-616-3 0,0-3 0,-1-1 0,66-19 0,-62 14 0,17-6 0,0-3 0,88-39 0,-126 44 0,56-39 0,-57 34 0,55-27 0,-56 35 0,-10 5 0,0-2 0,-1 0 0,0 0 0,24-19 0,-29 17 0,128-94 0,-134 99 0,0 0 0,0 0 0,0 0 0,-1-1 0,0 0 0,0 0 0,-1-1 0,0 0 0,-1 0 0,7-15 0,-6 13 0,3-2 0,0-1 0,0 2 0,20-20 0,-20 23 0,0-1 0,0-1 0,-1 1 0,0-1 0,-1-1 0,7-12 0,31-74 0,-22 50 0,28-80 0,-45 107 0,48-170 0,-44 147 0,-2-1 0,3-62 0,-8-357 0,-6 225 0,5 134 0,-4-124 0,-2 204 0,0 0 0,-14-47 0,11 48 0,1 0 0,0 0 0,-1-31 0,2-3 0,-22-103 0,-29-53 0,34 134 0,13 44 0,4 13 0,-2 0 0,-14-34 0,5 15 0,1-1 0,-12-60 0,24 90 0,-4-16 0,5 18 0,0-1 0,-1 1 0,-1 0 0,1 0 0,-2 0 0,0 0 0,-10-15 0,-10-7 0,-47-46 0,63 70 0,2 2 0,-1 1 0,0 0 0,-1 0 0,1 1 0,-1 0 0,-15-6 0,-25-15 0,42 22 0,0 0 0,0 0 0,-1 1 0,1 0 0,-1 1 0,0-1 0,0 1 0,-15-1 0,-3 1 0,-38 3 0,-12-1 0,74 0 0,0 0 0,0 0 0,0 0 0,0 0 0,0-1 0,0 1 0,0-1 0,0 0 0,1 1 0,-1-1 0,0 0 0,0 0 0,0 0 0,1 0 0,-1-1 0,1 1 0,-1 0 0,1-1 0,-1 1 0,1-1 0,0 1 0,0-1 0,0 0 0,0 0 0,0 1 0,-2-4 0,3 3 0,0-1 0,0 1 0,-1 0 0,1 0 0,0 0 0,1 0 0,-1-1 0,0 1 0,1 0 0,-1 0 0,1 0 0,0 0 0,-1 0 0,1 0 0,0 0 0,0 0 0,0 0 0,1 0 0,-1 1 0,0-1 0,1 0 0,-1 1 0,1-1 0,3-1 0,2-3 0,0 1 0,-1-1 0,1 0 0,-1-1 0,0 1 0,0-1 0,-1 0 0,0-1 0,0 1 0,-1-1 0,6-14 0,-3 6 0,1 0 0,1 0 0,0 1 0,1 1 0,21-25 0,-16 20 0,0-1 0,14-25 0,-7 7 0,2 1 0,1 1 0,57-61 0,-32 50 0,-33 33 0,-1-1 0,-1-1 0,14-18 0,-23 26 0,1 1 0,-1 0 0,1 1 0,0 0 0,1 0 0,-1 0 0,1 1 0,0 0 0,1 1 0,-1-1 0,1 2 0,12-5 0,9-4 0,-7 0 0,23-14 0,-25 13 0,28-13 0,58-31 0,-80 40 0,1 1 0,53-20 0,-42 23 0,-2 1 0,0-1 0,-2-2 0,54-30 0,-73 34 0,1 1 0,1 0 0,0 1 0,0 1 0,1 1 0,25-7 0,-30 11 0,1 0 0,-2-2 0,1 1 0,0-2 0,-1 0 0,0-1 0,14-9 0,-17 10 0,1 1 0,0 0 0,0 0 0,22-5 0,-22 7 0,1-1 0,-1 0 0,0-1 0,-1 0 0,12-7 0,36-20 0,-44 26 0,0-1 0,24-17 0,-38 24 0,1-1 0,-1 1 0,1 0 0,-1-1 0,1 1 0,-1 0 0,1-1 0,-1 1 0,0-1 0,1 1 0,-1 0 0,0-1 0,1 1 0,-1-1 0,0 1 0,0-1 0,1 1 0,-1-1 0,0 1 0,0-1 0,0 0 0,0 1 0,0-2 0,-9-4 0,-26 4 0,31 2 0,-481 0 0,213 2 0,1027-2 0,-751-1 0,1 1 0,-1 1 0,0-1 0,0 0 0,0 1 0,1 0 0,-1 0 0,0 0 0,0 1 0,0-1 0,5 4 0,-8-4 0,1 0 0,-1 1 0,0-1 0,0 1 0,1-1 0,-1 1 0,0-1 0,0 1 0,0 0 0,0-1 0,-1 1 0,1 0 0,0 0 0,-1 0 0,1 0 0,-1 0 0,0-1 0,0 1 0,0 0 0,0 0 0,0 0 0,0 0 0,0 0 0,0 0 0,-1 0 0,1 0 0,-2 2 0,-1 8 0,-2 0 0,1-1 0,-2 1 0,-11 18 0,10-17 0,0 0 0,0 1 0,-4 14 0,6-14 0,-1-1 0,-1 0 0,-11 19 0,11-20 0,0 0 0,0 0 0,2 1 0,-6 13 0,3 1 0,1 1 0,1-1 0,1 1 0,-2 41 0,8 31-1365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4.38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1399 877 24575,'-45'-1'0,"8"1"0,-37 3 0,62-2 0,1 1 0,-1 0 0,1 1 0,0 0 0,-1 1 0,1 1 0,-14 7 0,9-3 0,-1-1 0,-1-1 0,-28 9 0,-1 4 0,3-1 0,9-8 0,-51 25 0,70-28 0,0 0 0,1 2 0,0 0 0,1 0 0,-17 17 0,12-11 0,-1 0 0,0-1 0,-23 13 0,24-17 0,0 1 0,1 1 0,0 1 0,-25 26 0,26-24 0,1 0 0,-2-1 0,-22 14 0,36-25 0,-15 11 0,1 1 0,-26 30 0,-2 3 0,34-38 0,2 0 0,0 1 0,0 1 0,1-1 0,1 1 0,0 1 0,1-1 0,-8 21 0,-43 80 0,27-54 0,12-28 0,13-22 0,0 0 0,0 0 0,-4 15 0,-2 8 0,1 1 0,2 0 0,1 1 0,2 0 0,-4 67 0,12 330 0,-1-408 0,1 0 0,2 0 0,0-1 0,1 0 0,11 29 0,49 109 0,-24-83 0,-26-51 0,-1 1 0,13 33 0,-24-52 0,2 7 0,0 0 0,1-1 0,1 0 0,0 0 0,2 0 0,9 13 0,2 0 0,-2 0 0,21 44 0,-10-23 0,-20-35 0,-1-1 0,0 2 0,10 25 0,-13-28 0,0 1 0,2-1 0,-1 0 0,2-1 0,-1 1 0,2-1 0,-1-1 0,12 11 0,22 27 0,-34-38 0,1-1 0,0 0 0,21 16 0,-18-16 0,0 1 0,14 15 0,-17-15 0,1-1 0,0-1 0,0 1 0,0-2 0,1 0 0,1 0 0,-1-1 0,1 0 0,0-1 0,17 6 0,2 2 0,0 2 0,44 30 0,-48-28 0,2 0 0,-1-2 0,36 13 0,235 88 0,-159-61 0,-74-27 0,1-3 0,71 17 0,-67-25 0,80 14 0,-95-26 0,95-4 0,-74-2 0,-45-2 0,0 0 0,0-3 0,0 0 0,0-2 0,38-15 0,-56 17 0,0 0 0,-1-1 0,14-9 0,-18 9 0,2 1 0,-1 1 0,1-1 0,-1 2 0,22-7 0,-13 6 0,-1 0 0,1-1 0,-2-1 0,35-19 0,59-47 0,-64 39 0,-18 15 0,0 0 0,35-30 0,-55 41 0,-1-1 0,0 0 0,0 0 0,0 0 0,-1-1 0,-1 0 0,9-17 0,6-13 0,-15 31 0,-1 0 0,0 0 0,-1 0 0,0 0 0,3-12 0,0-4 0,2 1 0,15-31 0,8-26 0,-26 58 0,6-40 0,1-8 0,68-179 0,-74 227 0,7-38 0,-9 36 0,10-31 0,1 9 0,-2-1 0,-2-1 0,8-75 0,-12 49 0,7-120 0,-14 80 0,-4-114 0,-14 70 0,12 123 0,-3-11 0,-26-80 0,13 54 0,11 45 0,-1 0 0,-1 1 0,-1 1 0,-26-40 0,34 57 0,-23-42 0,20 35 0,0 0 0,-1 1 0,-1 1 0,-13-18 0,-41-46 0,-12-12 0,-48-32 0,115 115 0,0 0 0,0 0 0,0 1 0,-1 1 0,0-1 0,0 1 0,-17-5 0,10 4 0,-28-17 0,34 18 0,-1-1 0,0 1 0,1 1 0,-2 0 0,1 1 0,0 0 0,-1 1 0,1 0 0,-20 0 0,-21-3 0,-48-15 0,63 12 0,-78-8 0,-246 14 0,176 4 0,-94-2 0,270 0 0,0-1 0,0-1 0,0 0 0,1 0 0,-1 0 0,-16-8 0,-55-30 0,50 23 0,-125-67 0,141 75 0,0-2 0,1 0 0,0-1 0,1 0 0,-13-17 0,-31-27 0,-45-27 0,48 24 0,41 43 0,-1 0 0,-1 2 0,-20-18 0,-14-12 0,28 24 0,-10-3 0,28 22 0,0 0 0,0-1 0,0 0 0,0 0 0,0 0 0,1 0 0,-1 0 0,1-1 0,0 1 0,-1-1 0,1 1 0,0-1 0,1 0 0,-1 0 0,0 0 0,1 0 0,-1 0 0,1 0 0,0 0 0,-1-6 0,1-6 0,0 1 0,1-25 0,1 23 0,-1 1 0,-1-1 0,-2-16 0,2 28 0,0 0 0,0 0 0,0 0 0,-1 1 0,1-1 0,-1 0 0,0 1 0,0-1 0,0 1 0,0-1 0,-1 1 0,1 0 0,-1 0 0,0 0 0,0 0 0,-4-2 0,6 4 0,1 1 0,-1-1 0,1 1 0,-1-1 0,1 1 0,-1 0 0,1 0 0,-1-1 0,0 1 0,1 0 0,-1 0 0,0-1 0,1 1 0,-1 0 0,1 0 0,-1 0 0,0 0 0,1 0 0,-1 0 0,0 0 0,1 0 0,-1 0 0,0 1 0,1-1 0,-1 0 0,0 0 0,1 0 0,-1 1 0,1-1 0,-1 0 0,0 1 0,0 1 0,-1-1 0,1 1 0,0-1 0,0 1 0,1-1 0,-1 1 0,0 0 0,0 0 0,1-1 0,-1 1 0,0 2 0,-1 8 0,1 0 0,0 19 0,0-28 0,1 22 0,1-12 0,-1-1 0,0 1 0,-1-1 0,0 0 0,-1 1 0,-1-1 0,0 0 0,0 0 0,-7 13 0,-9 14 0,-16 43 0,29-65 0,1 0 0,1 0 0,0 1 0,2-1 0,-2 28 0,4-21-1365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7:03:39.5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24575,'560'0'-1365</inkml:trace>
</inkml:ink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4923</Words>
  <Application>Microsoft Office PowerPoint</Application>
  <PresentationFormat>Widescreen</PresentationFormat>
  <Paragraphs>500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Aptos</vt:lpstr>
      <vt:lpstr>Arial</vt:lpstr>
      <vt:lpstr>Avenir Next LT Pro</vt:lpstr>
      <vt:lpstr>Avenir Next LT Pro Light</vt:lpstr>
      <vt:lpstr>Calibri</vt:lpstr>
      <vt:lpstr>Cambria</vt:lpstr>
      <vt:lpstr>Georgia Pro Semibold</vt:lpstr>
      <vt:lpstr>Lato Light</vt:lpstr>
      <vt:lpstr>League Spartan</vt:lpstr>
      <vt:lpstr>Poppins</vt:lpstr>
      <vt:lpstr>Symbol</vt:lpstr>
      <vt:lpstr>Times New Roman</vt:lpstr>
      <vt:lpstr>ui-sans-serif</vt:lpstr>
      <vt:lpstr>Wingdings</vt:lpstr>
      <vt:lpstr>RocaVTI</vt:lpstr>
      <vt:lpstr> Sociālais darbinieks ģimenēm ar bērniem un bāriņtiesas darbinieks -  sadarbība</vt:lpstr>
      <vt:lpstr>No aptaujas anketām par to, kas būtu jāuzlabo sadarbībā</vt:lpstr>
      <vt:lpstr>PowerPoint Presentation</vt:lpstr>
      <vt:lpstr>Bērns centrā</vt:lpstr>
      <vt:lpstr>Bērns  centrā </vt:lpstr>
      <vt:lpstr>PowerPoint Presentation</vt:lpstr>
      <vt:lpstr>- Speciālistu savstarpējos konfliktus var veicināt ārēji faktori: sistēmas nepilnības, resursu trūkums, organizācijas kultūra un/vai sarežģīti gadījumi.   - Konfliktu pamatā var būt arī katra atšķirīgais, profesionālais un personiskais skatu punkts vai redzes loks.  - Reflektīva, ētiski jūtīga prakse un spēja cienīt otra «citādo» skatījumu ir būtiska kompetence, lai speciālistu rīcība kļūtu saskaņotāka, bet arī tas neizslēdz domstarpības.</vt:lpstr>
      <vt:lpstr>Speciālistu atšķirīgiem viedokļiem, strīdiem un pat konfliktiem darbā ar ģimenēm būs būt!</vt:lpstr>
      <vt:lpstr>PowerPoint Presentation</vt:lpstr>
      <vt:lpstr>Vienotais un atšķirīgais SDĢB un BT darbā ar ģimenēm metodiku kontekstā</vt:lpstr>
      <vt:lpstr>Klientu mērķgrupa</vt:lpstr>
      <vt:lpstr>PowerPoint Presentation</vt:lpstr>
      <vt:lpstr>Kopīgas intereses - bērns, viena ģimene, bet atšķirīga klientu mērķgrupa</vt:lpstr>
      <vt:lpstr>PowerPoint Presentation</vt:lpstr>
      <vt:lpstr>Dažādas pieejas darbam ar vienu ģimeni</vt:lpstr>
      <vt:lpstr>PowerPoint Presentation</vt:lpstr>
      <vt:lpstr>PowerPoint Presentation</vt:lpstr>
      <vt:lpstr>Uz bērnu un Uz ģimeni vērstas pieejas</vt:lpstr>
      <vt:lpstr>PowerPoint Presentation</vt:lpstr>
      <vt:lpstr>Bet gadās arī tā</vt:lpstr>
      <vt:lpstr>Vienoti vārdi. Vai vienota izpratne?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LM Metodika  «Sociālajam darbam ģimenēm ar bērniem»</vt:lpstr>
      <vt:lpstr>Kam pievērsta uzmanība SDĢB uz ģimeni vērstu gadījuma vadīšanā</vt:lpstr>
      <vt:lpstr>Ģimenes modeļa shematisks attēlojums </vt:lpstr>
      <vt:lpstr>turpinājums - kam pievērsta uzmanība SDĢB uz ģimeni vērstā gadījuma vadīšanā</vt:lpstr>
      <vt:lpstr>turpinājums - kam pievērsta uzmanība SDĢB uz ģimeni vērstu gadījuma vadīšanā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Ieteikumi sociālajiem darbiniekiem pārskatu sagatavošanai priekš Bāriņtiesas (1-2)</vt:lpstr>
      <vt:lpstr>Ieteikumi sociālajiem darbiniekiem pārskatu sagatavošanai priekš Bāriņtiesas (2-2)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Sociālais darbinieks ģimenēm ar bērniem un bāriņtiesas darbinieks -  sadarbība</dc:title>
  <dc:creator>Ieva Ozola</dc:creator>
  <cp:lastModifiedBy>Daiga Renemane</cp:lastModifiedBy>
  <cp:revision>40</cp:revision>
  <dcterms:created xsi:type="dcterms:W3CDTF">2024-08-12T10:38:47Z</dcterms:created>
  <dcterms:modified xsi:type="dcterms:W3CDTF">2024-09-09T07:05:29Z</dcterms:modified>
</cp:coreProperties>
</file>